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2"/>
  </p:handoutMasterIdLst>
  <p:sldIdLst>
    <p:sldId id="256" r:id="rId2"/>
    <p:sldId id="278" r:id="rId3"/>
    <p:sldId id="279" r:id="rId4"/>
    <p:sldId id="280" r:id="rId5"/>
    <p:sldId id="281" r:id="rId6"/>
    <p:sldId id="28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 snapToGrid="0" snapToObjects="1"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12D2-E417-413F-AFB6-AE930690FF91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83071-D05E-4B77-B849-F866D73710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0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B7452A-B58F-C247-8A41-860072E4D9BC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F6A261E-0B59-AE40-BDCA-6F92B5F2B9B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PHOTOELECTRON 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Using PES data and other data to understand: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Atomic 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Electron configurations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Ionization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Periodic trends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3149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951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4655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1519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6101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4236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0044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8642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6373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064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PES?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Photoelectron </a:t>
            </a:r>
            <a:r>
              <a:rPr lang="en-US" dirty="0" smtClean="0"/>
              <a:t>spectrophotometers use </a:t>
            </a:r>
            <a:r>
              <a:rPr lang="en-US" dirty="0" smtClean="0"/>
              <a:t>high-energy </a:t>
            </a:r>
            <a:r>
              <a:rPr lang="en-US" dirty="0"/>
              <a:t>radiation </a:t>
            </a:r>
            <a:r>
              <a:rPr lang="en-US" dirty="0" smtClean="0"/>
              <a:t>(UV or X-rays) to eject electrons from an atom</a:t>
            </a:r>
          </a:p>
          <a:p>
            <a:pPr lvl="2"/>
            <a:endParaRPr lang="en-US" dirty="0" smtClean="0"/>
          </a:p>
          <a:p>
            <a:r>
              <a:rPr lang="en-US" dirty="0"/>
              <a:t>The photoelectron spectrophotometer inputs only one type of radiation (with a specific energy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r>
              <a:rPr lang="en-US" dirty="0" smtClean="0"/>
              <a:t>Because </a:t>
            </a:r>
            <a:r>
              <a:rPr lang="en-US" dirty="0"/>
              <a:t>electrons </a:t>
            </a:r>
            <a:r>
              <a:rPr lang="en-US" dirty="0" smtClean="0"/>
              <a:t>within an atom are in different energy levels, different electrons can require different amounts of energy to eject</a:t>
            </a:r>
          </a:p>
          <a:p>
            <a:pPr lvl="1"/>
            <a:r>
              <a:rPr lang="en-US" dirty="0" smtClean="0"/>
              <a:t>Electrons that are closer to the nucleus are HARDER to remove</a:t>
            </a:r>
            <a:br>
              <a:rPr lang="en-US" dirty="0" smtClean="0"/>
            </a:br>
            <a:r>
              <a:rPr lang="en-US" dirty="0" smtClean="0"/>
              <a:t>(More attraction between protons and electrons)</a:t>
            </a:r>
          </a:p>
          <a:p>
            <a:pPr lvl="1"/>
            <a:r>
              <a:rPr lang="en-US" dirty="0" smtClean="0"/>
              <a:t>Valence electrons (outer level) are the EASIEST to remove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photoelectron </a:t>
            </a:r>
            <a:r>
              <a:rPr lang="en-US" dirty="0"/>
              <a:t>spectrophotometer </a:t>
            </a:r>
            <a:r>
              <a:rPr lang="en-US" dirty="0" smtClean="0"/>
              <a:t>removes electrons from multiple atoms, so electrons from all levels will be observed (&amp; graphed)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2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9870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8262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3574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0969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4077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1888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2297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5842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element?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022436" y="2078183"/>
            <a:ext cx="965199" cy="34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3439"/>
            <a:ext cx="8229600" cy="43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Which element?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7782" y="2115127"/>
            <a:ext cx="1385454" cy="286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1" y="1683328"/>
            <a:ext cx="88947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measured?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“input” energy removes the electron from the atom</a:t>
            </a:r>
          </a:p>
          <a:p>
            <a:r>
              <a:rPr lang="en-US" dirty="0" smtClean="0"/>
              <a:t>Any “leftover” energy determines how fast the electrons is moving when it leaves the atom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only a small amount of energy is needed to remove an electron, a lot of energy is “leftover”</a:t>
            </a:r>
          </a:p>
          <a:p>
            <a:pPr lvl="2"/>
            <a:r>
              <a:rPr lang="en-US" dirty="0" smtClean="0"/>
              <a:t>These electrons will be moving fast</a:t>
            </a:r>
          </a:p>
          <a:p>
            <a:r>
              <a:rPr lang="en-US" dirty="0"/>
              <a:t>If </a:t>
            </a:r>
            <a:r>
              <a:rPr lang="en-US" dirty="0" smtClean="0"/>
              <a:t>a lot of amount </a:t>
            </a:r>
            <a:r>
              <a:rPr lang="en-US" dirty="0"/>
              <a:t>of energy is needed to remove an electron, </a:t>
            </a:r>
            <a:r>
              <a:rPr lang="en-US" dirty="0" smtClean="0"/>
              <a:t>not much energy </a:t>
            </a:r>
            <a:r>
              <a:rPr lang="en-US" dirty="0"/>
              <a:t>is “leftover”</a:t>
            </a:r>
          </a:p>
          <a:p>
            <a:pPr lvl="2"/>
            <a:r>
              <a:rPr lang="en-US" dirty="0"/>
              <a:t>These electrons will be moving </a:t>
            </a:r>
            <a:r>
              <a:rPr lang="en-US" dirty="0" smtClean="0"/>
              <a:t>slow</a:t>
            </a: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21" y="2819400"/>
            <a:ext cx="6724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 Spectra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6" y="1805709"/>
            <a:ext cx="8752241" cy="44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Reading PES Graphs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44945" y="2179781"/>
            <a:ext cx="498764" cy="306647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37345" y="5594926"/>
            <a:ext cx="3329710" cy="242456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7200" y="6077527"/>
            <a:ext cx="8229600" cy="92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8" y="1529773"/>
            <a:ext cx="8675644" cy="494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59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Reading PES Graphs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44945" y="2179781"/>
            <a:ext cx="498764" cy="306647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37345" y="5594926"/>
            <a:ext cx="3329710" cy="242456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7200" y="6077527"/>
            <a:ext cx="8229600" cy="92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7200" y="1791977"/>
            <a:ext cx="0" cy="43040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4945" y="2004290"/>
            <a:ext cx="8229600" cy="92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86800" y="2082800"/>
            <a:ext cx="0" cy="43040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8" y="1634836"/>
            <a:ext cx="8948304" cy="47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0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Graphs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" y="1337611"/>
            <a:ext cx="49149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50" y="4921683"/>
            <a:ext cx="5676963" cy="18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15" y="1337611"/>
            <a:ext cx="3685161" cy="19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70" y="3442636"/>
            <a:ext cx="5114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8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2380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8410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3" b="-91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276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581</TotalTime>
  <Words>210</Words>
  <Application>Microsoft Office PowerPoint</Application>
  <PresentationFormat>On-screen Show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PHOTOELECTRON SPECTROSCOPY</vt:lpstr>
      <vt:lpstr>What is PES?</vt:lpstr>
      <vt:lpstr>What is measured?</vt:lpstr>
      <vt:lpstr>Reading PES Graphs</vt:lpstr>
      <vt:lpstr>Reading PES Graphs</vt:lpstr>
      <vt:lpstr>Sample Graphs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Which element?</vt:lpstr>
      <vt:lpstr>Which element?</vt:lpstr>
      <vt:lpstr>Real Spectra</vt:lpstr>
    </vt:vector>
  </TitlesOfParts>
  <Company>LTF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Gonzales</dc:creator>
  <cp:lastModifiedBy>Kevin Morse</cp:lastModifiedBy>
  <cp:revision>18</cp:revision>
  <dcterms:created xsi:type="dcterms:W3CDTF">2014-01-07T13:50:47Z</dcterms:created>
  <dcterms:modified xsi:type="dcterms:W3CDTF">2015-04-15T11:49:13Z</dcterms:modified>
</cp:coreProperties>
</file>